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sldIdLst>
    <p:sldId id="266" r:id="rId4"/>
    <p:sldId id="256" r:id="rId5"/>
    <p:sldId id="257" r:id="rId6"/>
    <p:sldId id="258" r:id="rId7"/>
    <p:sldId id="259" r:id="rId8"/>
    <p:sldId id="265" r:id="rId9"/>
    <p:sldId id="260" r:id="rId10"/>
    <p:sldId id="261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34DEC21-652E-4F61-9A2D-ED2D28D4BCD7}" type="datetimeFigureOut">
              <a:rPr lang="ru-RU" smtClean="0"/>
              <a:pPr/>
              <a:t>08.04.2010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9DF0190-4C03-4302-960C-34CBDECD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714357"/>
            <a:ext cx="8458200" cy="536143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</a:rPr>
              <a:t>Фонетика. Графика. Орфография.</a:t>
            </a:r>
            <a:br>
              <a:rPr lang="ru-RU" sz="54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</a:rPr>
              <a:t>Тема и основная мысль текста.</a:t>
            </a:r>
            <a:endParaRPr lang="ru-RU" sz="5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458200" cy="21429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Основная  мысль текста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О чём говорится в тексте (тема)</a:t>
            </a:r>
            <a:endParaRPr lang="ru-RU" sz="6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Что говорится об этом предмете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Запомните: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Сформулировать основную мысль без сказуемого невозможно.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/>
              <a:t>В тексте-рассуждении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Основная мысль </a:t>
            </a:r>
            <a:r>
              <a:rPr lang="ru-RU" sz="4400" i="1" dirty="0" smtClean="0"/>
              <a:t>– в начале,</a:t>
            </a:r>
          </a:p>
          <a:p>
            <a:pPr>
              <a:buNone/>
            </a:pPr>
            <a:r>
              <a:rPr lang="ru-RU" sz="4400" i="1" dirty="0" smtClean="0"/>
              <a:t>                              – в заключении,</a:t>
            </a: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нравственная проблема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В научно-популярном тексте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Основная мысль</a:t>
            </a:r>
            <a:r>
              <a:rPr lang="ru-RU" sz="4400" dirty="0" smtClean="0"/>
              <a:t> – в главной части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Ради какой информации весь текст создан?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Основная  мысль текста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О чём говорится в тексте (тема)</a:t>
            </a:r>
            <a:endParaRPr lang="ru-RU" sz="6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Что говорится об этом предмете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7151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Я хочу говорить о русском солдате, о том самом, который изнывал под тяжестью своего ручного пулемёта, винтовки, скатки, фляжки и лопаты, о том самом, который день и ночь рыл этой лопатой неподатливую землю, чтобы на час или два укрыться в ней, сомкнуть воспалённые глаза, увидеть в полусне лицо своей девчонки и чтобы подняться из этого окопа с отчаянным криком на врага. Вот эти-то павшие и живые солдаты сделали всё возможное, чтобы спасти мир.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58404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Шла Великая Отечественная война. Фашистские полчища, сеявшие смерть и разрушения, стояли у стен Ленинграда. Город-фронт в тяжелейших условиях держал круговую оборону. Бомбёжки, голод, холод ежедневно обрывали сотни человеческих жизней. Враг в окуляры прицелов дальнобойных орудий отчётливо видел панораму города и методически обрушивал на площади, улицы, крыши тонны металла и взрывчатки.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Современная литература ярко поведала о подвиге женщин на войне. Со страниц книг Б.Васильева «А зори здесь тихие», </a:t>
            </a:r>
            <a:r>
              <a:rPr lang="ru-RU" dirty="0" err="1" smtClean="0"/>
              <a:t>Д.Гранина</a:t>
            </a:r>
            <a:r>
              <a:rPr lang="ru-RU" dirty="0" smtClean="0"/>
              <a:t> «Клавдия </a:t>
            </a:r>
            <a:r>
              <a:rPr lang="ru-RU" dirty="0" err="1" smtClean="0"/>
              <a:t>Вилор</a:t>
            </a:r>
            <a:r>
              <a:rPr lang="ru-RU" dirty="0" smtClean="0"/>
              <a:t>», С.Алексиевич «У войны не женское лицо» встают женщины фантастического мужества, беспримерной стойкости и убеждённости. И хотя у войны действительно лицо не женское, но героизм этих женщин оказался равен подвигу мужчин. Таким женщинам, как Клавдия </a:t>
            </a:r>
            <a:r>
              <a:rPr lang="ru-RU" dirty="0" err="1" smtClean="0"/>
              <a:t>Вилор</a:t>
            </a:r>
            <a:r>
              <a:rPr lang="ru-RU" dirty="0" smtClean="0"/>
              <a:t>, Мария Смирнова, Софья Верещак надо ставить бронзовые памятники.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304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Трек</vt:lpstr>
      <vt:lpstr>Аспект</vt:lpstr>
      <vt:lpstr>Фонетика. Графика. Орфография. Тема и основная мысль текста.</vt:lpstr>
      <vt:lpstr>Основная  мысль текста</vt:lpstr>
      <vt:lpstr>Запомните:</vt:lpstr>
      <vt:lpstr>В тексте-рассуждении</vt:lpstr>
      <vt:lpstr>В научно-популярном тексте</vt:lpstr>
      <vt:lpstr>Основная  мысль текста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Основная  мысль текста</dc:title>
  <dc:creator>учительский</dc:creator>
  <cp:lastModifiedBy>Учитель</cp:lastModifiedBy>
  <cp:revision>32</cp:revision>
  <dcterms:created xsi:type="dcterms:W3CDTF">2010-04-02T15:42:31Z</dcterms:created>
  <dcterms:modified xsi:type="dcterms:W3CDTF">2010-04-08T14:04:15Z</dcterms:modified>
</cp:coreProperties>
</file>